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bookmarkIdSeed="3">
  <p:sldMasterIdLst>
    <p:sldMasterId id="2147483648" r:id="rId1"/>
  </p:sldMasterIdLst>
  <p:sldIdLst>
    <p:sldId id="277" r:id="rId2"/>
  </p:sldIdLst>
  <p:sldSz cx="7556500" cy="10693400"/>
  <p:notesSz cx="6797675" cy="9926638"/>
  <p:embeddedFontLst>
    <p:embeddedFont>
      <p:font typeface="Boulder" panose="020B0604020202020204" charset="0"/>
      <p:regular r:id="rId3"/>
    </p:embeddedFon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Poppins" panose="020B0604020202020204" charset="0"/>
      <p:regular r:id="rId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E5FF"/>
    <a:srgbClr val="9933FF"/>
    <a:srgbClr val="F0E1FF"/>
    <a:srgbClr val="6600FF"/>
    <a:srgbClr val="DCFFB9"/>
    <a:srgbClr val="009900"/>
    <a:srgbClr val="00FF00"/>
    <a:srgbClr val="3399FF"/>
    <a:srgbClr val="FF0066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891" autoAdjust="0"/>
    <p:restoredTop sz="94622" autoAdjust="0"/>
  </p:normalViewPr>
  <p:slideViewPr>
    <p:cSldViewPr>
      <p:cViewPr varScale="1">
        <p:scale>
          <a:sx n="55" d="100"/>
          <a:sy n="55" d="100"/>
        </p:scale>
        <p:origin x="2232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theme" Target="theme/theme1.xml"/><Relationship Id="rId5" Type="http://schemas.openxmlformats.org/officeDocument/2006/relationships/font" Target="fonts/font3.fntdata"/><Relationship Id="rId10" Type="http://schemas.openxmlformats.org/officeDocument/2006/relationships/viewProps" Target="viewProps.xml"/><Relationship Id="rId4" Type="http://schemas.openxmlformats.org/officeDocument/2006/relationships/font" Target="fonts/font2.fntdata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4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jordans.bucks.sch.uk/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Freeform 6">
            <a:extLst>
              <a:ext uri="{FF2B5EF4-FFF2-40B4-BE49-F238E27FC236}">
                <a16:creationId xmlns:a16="http://schemas.microsoft.com/office/drawing/2014/main" id="{98A13AE0-2A8E-4096-858E-0E4C79A74DC2}"/>
              </a:ext>
            </a:extLst>
          </p:cNvPr>
          <p:cNvSpPr/>
          <p:nvPr/>
        </p:nvSpPr>
        <p:spPr>
          <a:xfrm>
            <a:off x="6459773" y="179544"/>
            <a:ext cx="903327" cy="1049025"/>
          </a:xfrm>
          <a:custGeom>
            <a:avLst/>
            <a:gdLst/>
            <a:ahLst/>
            <a:cxnLst/>
            <a:rect l="l" t="t" r="r" b="b"/>
            <a:pathLst>
              <a:path w="903327" h="1049025">
                <a:moveTo>
                  <a:pt x="0" y="0"/>
                </a:moveTo>
                <a:lnTo>
                  <a:pt x="903327" y="0"/>
                </a:lnTo>
                <a:lnTo>
                  <a:pt x="903327" y="1049024"/>
                </a:lnTo>
                <a:lnTo>
                  <a:pt x="0" y="10490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</p:sp>
      <p:sp>
        <p:nvSpPr>
          <p:cNvPr id="41" name="Freeform 7">
            <a:extLst>
              <a:ext uri="{FF2B5EF4-FFF2-40B4-BE49-F238E27FC236}">
                <a16:creationId xmlns:a16="http://schemas.microsoft.com/office/drawing/2014/main" id="{233B1629-2222-47F1-81D6-A7C335680298}"/>
              </a:ext>
            </a:extLst>
          </p:cNvPr>
          <p:cNvSpPr/>
          <p:nvPr/>
        </p:nvSpPr>
        <p:spPr>
          <a:xfrm>
            <a:off x="193297" y="179544"/>
            <a:ext cx="903327" cy="1049025"/>
          </a:xfrm>
          <a:custGeom>
            <a:avLst/>
            <a:gdLst/>
            <a:ahLst/>
            <a:cxnLst/>
            <a:rect l="l" t="t" r="r" b="b"/>
            <a:pathLst>
              <a:path w="903327" h="1049025">
                <a:moveTo>
                  <a:pt x="0" y="0"/>
                </a:moveTo>
                <a:lnTo>
                  <a:pt x="903327" y="0"/>
                </a:lnTo>
                <a:lnTo>
                  <a:pt x="903327" y="1049024"/>
                </a:lnTo>
                <a:lnTo>
                  <a:pt x="0" y="10490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</p:sp>
      <p:sp>
        <p:nvSpPr>
          <p:cNvPr id="63" name="TextBox 29">
            <a:extLst>
              <a:ext uri="{FF2B5EF4-FFF2-40B4-BE49-F238E27FC236}">
                <a16:creationId xmlns:a16="http://schemas.microsoft.com/office/drawing/2014/main" id="{ECC4556D-4838-463C-BDC5-65F2183D16EF}"/>
              </a:ext>
            </a:extLst>
          </p:cNvPr>
          <p:cNvSpPr txBox="1"/>
          <p:nvPr/>
        </p:nvSpPr>
        <p:spPr>
          <a:xfrm>
            <a:off x="1285521" y="93819"/>
            <a:ext cx="5174253" cy="7060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707"/>
              </a:lnSpc>
            </a:pPr>
            <a:r>
              <a:rPr lang="en-US" sz="4077" dirty="0">
                <a:solidFill>
                  <a:srgbClr val="355E46"/>
                </a:solidFill>
                <a:latin typeface="Boulder"/>
                <a:ea typeface="Boulder"/>
                <a:cs typeface="Boulder"/>
                <a:sym typeface="Boulder"/>
              </a:rPr>
              <a:t>JORDANS SCHOOL</a:t>
            </a:r>
          </a:p>
        </p:txBody>
      </p:sp>
      <p:sp>
        <p:nvSpPr>
          <p:cNvPr id="65" name="TextBox 31">
            <a:extLst>
              <a:ext uri="{FF2B5EF4-FFF2-40B4-BE49-F238E27FC236}">
                <a16:creationId xmlns:a16="http://schemas.microsoft.com/office/drawing/2014/main" id="{0618435F-C451-4CCA-90D5-8373A3A40489}"/>
              </a:ext>
            </a:extLst>
          </p:cNvPr>
          <p:cNvSpPr txBox="1"/>
          <p:nvPr/>
        </p:nvSpPr>
        <p:spPr>
          <a:xfrm>
            <a:off x="1946719" y="625669"/>
            <a:ext cx="4304705" cy="754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36"/>
              </a:lnSpc>
            </a:pPr>
            <a:r>
              <a:rPr lang="en-US" sz="4668" dirty="0">
                <a:solidFill>
                  <a:srgbClr val="48805F"/>
                </a:solidFill>
                <a:latin typeface="Boulder"/>
                <a:ea typeface="Boulder"/>
                <a:cs typeface="Boulder"/>
                <a:sym typeface="Boulder"/>
              </a:rPr>
              <a:t>Open Days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9A2C505-D14B-40DC-B246-9EBB9ECA2B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6175" y="5468374"/>
            <a:ext cx="4164149" cy="26037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E77C160-A4EC-4F4C-A9A7-015AB37526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048850"/>
            <a:ext cx="7740650" cy="4873379"/>
          </a:xfrm>
          <a:prstGeom prst="rect">
            <a:avLst/>
          </a:prstGeom>
        </p:spPr>
      </p:pic>
      <p:sp>
        <p:nvSpPr>
          <p:cNvPr id="9" name="Cloud 8">
            <a:extLst>
              <a:ext uri="{FF2B5EF4-FFF2-40B4-BE49-F238E27FC236}">
                <a16:creationId xmlns:a16="http://schemas.microsoft.com/office/drawing/2014/main" id="{10955EE3-A4F5-4A36-A402-4A0071F8F2AD}"/>
              </a:ext>
            </a:extLst>
          </p:cNvPr>
          <p:cNvSpPr/>
          <p:nvPr/>
        </p:nvSpPr>
        <p:spPr>
          <a:xfrm>
            <a:off x="33617" y="1489454"/>
            <a:ext cx="3926702" cy="2921095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F9D1380-B527-474F-9DC2-63DC37546F16}"/>
              </a:ext>
            </a:extLst>
          </p:cNvPr>
          <p:cNvSpPr txBox="1"/>
          <p:nvPr/>
        </p:nvSpPr>
        <p:spPr>
          <a:xfrm>
            <a:off x="678199" y="1807949"/>
            <a:ext cx="2743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  <a:latin typeface="Poppins" panose="020B0604020202020204" charset="0"/>
                <a:cs typeface="Poppins" panose="020B0604020202020204" charset="0"/>
              </a:rPr>
              <a:t>Morning:</a:t>
            </a:r>
          </a:p>
          <a:p>
            <a:pPr algn="ctr"/>
            <a:r>
              <a:rPr lang="en-GB" sz="2000" b="1" dirty="0">
                <a:solidFill>
                  <a:schemeClr val="bg1">
                    <a:lumMod val="50000"/>
                  </a:schemeClr>
                </a:solidFill>
                <a:latin typeface="Poppins" panose="020B0604020202020204" charset="0"/>
                <a:cs typeface="Poppins" panose="020B0604020202020204" charset="0"/>
              </a:rPr>
              <a:t>Friday 16th October</a:t>
            </a:r>
          </a:p>
          <a:p>
            <a:pPr algn="ctr"/>
            <a:r>
              <a:rPr lang="en-GB" sz="2000" b="1" dirty="0">
                <a:solidFill>
                  <a:schemeClr val="bg1">
                    <a:lumMod val="50000"/>
                  </a:schemeClr>
                </a:solidFill>
                <a:latin typeface="Poppins" panose="020B0604020202020204" charset="0"/>
                <a:cs typeface="Poppins" panose="020B0604020202020204" charset="0"/>
              </a:rPr>
              <a:t>9:30am</a:t>
            </a:r>
          </a:p>
          <a:p>
            <a:pPr algn="ctr"/>
            <a:endParaRPr lang="en-GB" sz="800" b="1" dirty="0">
              <a:solidFill>
                <a:schemeClr val="bg1">
                  <a:lumMod val="50000"/>
                </a:schemeClr>
              </a:solidFill>
              <a:latin typeface="Poppins" panose="020B0604020202020204" charset="0"/>
              <a:cs typeface="Poppins" panose="020B0604020202020204" charset="0"/>
            </a:endParaRPr>
          </a:p>
          <a:p>
            <a:pPr algn="ctr"/>
            <a:r>
              <a:rPr lang="en-GB" i="1" dirty="0">
                <a:solidFill>
                  <a:schemeClr val="bg1">
                    <a:lumMod val="50000"/>
                  </a:schemeClr>
                </a:solidFill>
                <a:latin typeface="Poppins" panose="020B0604020202020204" charset="0"/>
                <a:cs typeface="Poppins" panose="020B0604020202020204" charset="0"/>
              </a:rPr>
              <a:t>Refreshments</a:t>
            </a:r>
          </a:p>
          <a:p>
            <a:pPr algn="ctr"/>
            <a:r>
              <a:rPr lang="en-GB" i="1" dirty="0">
                <a:solidFill>
                  <a:schemeClr val="bg1">
                    <a:lumMod val="50000"/>
                  </a:schemeClr>
                </a:solidFill>
                <a:latin typeface="Poppins" panose="020B0604020202020204" charset="0"/>
                <a:cs typeface="Poppins" panose="020B0604020202020204" charset="0"/>
              </a:rPr>
              <a:t>Headteacher Talk</a:t>
            </a:r>
          </a:p>
          <a:p>
            <a:pPr algn="ctr"/>
            <a:r>
              <a:rPr lang="en-GB" i="1" dirty="0">
                <a:solidFill>
                  <a:schemeClr val="bg1">
                    <a:lumMod val="50000"/>
                  </a:schemeClr>
                </a:solidFill>
                <a:latin typeface="Poppins" panose="020B0604020202020204" charset="0"/>
                <a:cs typeface="Poppins" panose="020B0604020202020204" charset="0"/>
              </a:rPr>
              <a:t>Tour of the School</a:t>
            </a:r>
          </a:p>
        </p:txBody>
      </p:sp>
      <p:sp>
        <p:nvSpPr>
          <p:cNvPr id="21" name="Cloud 20">
            <a:extLst>
              <a:ext uri="{FF2B5EF4-FFF2-40B4-BE49-F238E27FC236}">
                <a16:creationId xmlns:a16="http://schemas.microsoft.com/office/drawing/2014/main" id="{F95DE1C6-D77A-4ED8-80CB-7C79D518141A}"/>
              </a:ext>
            </a:extLst>
          </p:cNvPr>
          <p:cNvSpPr/>
          <p:nvPr/>
        </p:nvSpPr>
        <p:spPr>
          <a:xfrm>
            <a:off x="4027550" y="1760419"/>
            <a:ext cx="3484278" cy="3127479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39C770B-3950-4CDC-8A6E-A010D49C5F0E}"/>
              </a:ext>
            </a:extLst>
          </p:cNvPr>
          <p:cNvSpPr txBox="1"/>
          <p:nvPr/>
        </p:nvSpPr>
        <p:spPr>
          <a:xfrm>
            <a:off x="4259381" y="2269648"/>
            <a:ext cx="326350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  <a:latin typeface="Poppins" panose="020B0604020202020204" charset="0"/>
                <a:cs typeface="Poppins" panose="020B0604020202020204" charset="0"/>
              </a:rPr>
              <a:t>Afternoon:</a:t>
            </a:r>
          </a:p>
          <a:p>
            <a:pPr algn="ctr"/>
            <a:r>
              <a:rPr lang="en-GB" sz="2000" b="1" dirty="0">
                <a:solidFill>
                  <a:schemeClr val="bg1">
                    <a:lumMod val="50000"/>
                  </a:schemeClr>
                </a:solidFill>
                <a:latin typeface="Poppins" panose="020B0604020202020204" charset="0"/>
                <a:cs typeface="Poppins" panose="020B0604020202020204" charset="0"/>
              </a:rPr>
              <a:t>Thursday 19</a:t>
            </a:r>
            <a:r>
              <a:rPr lang="en-GB" sz="2000" b="1" baseline="30000" dirty="0">
                <a:solidFill>
                  <a:schemeClr val="bg1">
                    <a:lumMod val="50000"/>
                  </a:schemeClr>
                </a:solidFill>
                <a:latin typeface="Poppins" panose="020B0604020202020204" charset="0"/>
                <a:cs typeface="Poppins" panose="020B0604020202020204" charset="0"/>
              </a:rPr>
              <a:t>th</a:t>
            </a:r>
            <a:r>
              <a:rPr lang="en-GB" sz="2000" b="1" dirty="0">
                <a:solidFill>
                  <a:schemeClr val="bg1">
                    <a:lumMod val="50000"/>
                  </a:schemeClr>
                </a:solidFill>
                <a:latin typeface="Poppins" panose="020B0604020202020204" charset="0"/>
                <a:cs typeface="Poppins" panose="020B0604020202020204" charset="0"/>
              </a:rPr>
              <a:t> </a:t>
            </a:r>
            <a:r>
              <a:rPr lang="en-GB" sz="1900" b="1" dirty="0">
                <a:solidFill>
                  <a:schemeClr val="bg1">
                    <a:lumMod val="50000"/>
                  </a:schemeClr>
                </a:solidFill>
                <a:latin typeface="Poppins" panose="020B0604020202020204" charset="0"/>
                <a:cs typeface="Poppins" panose="020B0604020202020204" charset="0"/>
              </a:rPr>
              <a:t>November</a:t>
            </a:r>
          </a:p>
          <a:p>
            <a:pPr algn="ctr"/>
            <a:r>
              <a:rPr lang="en-GB" sz="2000" b="1" dirty="0">
                <a:solidFill>
                  <a:schemeClr val="bg1">
                    <a:lumMod val="50000"/>
                  </a:schemeClr>
                </a:solidFill>
                <a:latin typeface="Poppins" panose="020B0604020202020204" charset="0"/>
                <a:cs typeface="Poppins" panose="020B0604020202020204" charset="0"/>
              </a:rPr>
              <a:t>1:30pm</a:t>
            </a:r>
          </a:p>
          <a:p>
            <a:pPr algn="ctr"/>
            <a:endParaRPr lang="en-GB" sz="800" b="1" dirty="0">
              <a:solidFill>
                <a:schemeClr val="bg1">
                  <a:lumMod val="50000"/>
                </a:schemeClr>
              </a:solidFill>
              <a:latin typeface="Poppins" panose="020B0604020202020204" charset="0"/>
              <a:cs typeface="Poppins" panose="020B0604020202020204" charset="0"/>
            </a:endParaRPr>
          </a:p>
          <a:p>
            <a:r>
              <a:rPr lang="en-GB" i="1" dirty="0">
                <a:solidFill>
                  <a:schemeClr val="bg1">
                    <a:lumMod val="50000"/>
                  </a:schemeClr>
                </a:solidFill>
                <a:latin typeface="Poppins" panose="020B0604020202020204" charset="0"/>
                <a:cs typeface="Poppins" panose="020B0604020202020204" charset="0"/>
              </a:rPr>
              <a:t>          Refreshments</a:t>
            </a:r>
          </a:p>
          <a:p>
            <a:r>
              <a:rPr lang="en-GB" i="1" dirty="0">
                <a:solidFill>
                  <a:schemeClr val="bg1">
                    <a:lumMod val="50000"/>
                  </a:schemeClr>
                </a:solidFill>
                <a:latin typeface="Poppins" panose="020B0604020202020204" charset="0"/>
                <a:cs typeface="Poppins" panose="020B0604020202020204" charset="0"/>
              </a:rPr>
              <a:t>      Headteacher Talk</a:t>
            </a:r>
          </a:p>
          <a:p>
            <a:r>
              <a:rPr lang="en-GB" i="1" dirty="0">
                <a:solidFill>
                  <a:schemeClr val="bg1">
                    <a:lumMod val="50000"/>
                  </a:schemeClr>
                </a:solidFill>
                <a:latin typeface="Poppins" panose="020B0604020202020204" charset="0"/>
                <a:cs typeface="Poppins" panose="020B0604020202020204" charset="0"/>
              </a:rPr>
              <a:t>      Tour of the School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2540896-B42C-4229-AB46-C3E26C5FD459}"/>
              </a:ext>
            </a:extLst>
          </p:cNvPr>
          <p:cNvSpPr txBox="1"/>
          <p:nvPr/>
        </p:nvSpPr>
        <p:spPr>
          <a:xfrm>
            <a:off x="1696175" y="5194300"/>
            <a:ext cx="41641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3">
                    <a:lumMod val="75000"/>
                  </a:schemeClr>
                </a:solidFill>
                <a:latin typeface="Poppins" panose="020B0604020202020204" charset="0"/>
                <a:cs typeface="Poppins" panose="020B060402020202020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www.jordans.bucks.sch.uk/</a:t>
            </a:r>
            <a:endParaRPr lang="en-GB" sz="1400" dirty="0">
              <a:solidFill>
                <a:schemeClr val="accent3">
                  <a:lumMod val="75000"/>
                </a:schemeClr>
              </a:solidFill>
              <a:latin typeface="Poppins" panose="020B0604020202020204" charset="0"/>
              <a:cs typeface="Poppins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3506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15585</TotalTime>
  <Words>43</Words>
  <Application>Microsoft Office PowerPoint</Application>
  <PresentationFormat>Custom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Arial</vt:lpstr>
      <vt:lpstr>Boulder</vt:lpstr>
      <vt:lpstr>Poppins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Jordans School Newsletter</dc:title>
  <dc:creator>Jordans School</dc:creator>
  <cp:lastModifiedBy>Holly Swain</cp:lastModifiedBy>
  <cp:revision>560</cp:revision>
  <cp:lastPrinted>2026-04-20T11:35:50Z</cp:lastPrinted>
  <dcterms:created xsi:type="dcterms:W3CDTF">2006-08-16T00:00:00Z</dcterms:created>
  <dcterms:modified xsi:type="dcterms:W3CDTF">2026-04-20T12:08:42Z</dcterms:modified>
  <dc:identifier>DAGpYahpQFY</dc:identifier>
</cp:coreProperties>
</file>