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A1053-C33E-4E53-86D1-8F1E2F678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FACC74-8E11-489B-9F2E-EF7454D2D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C6221-F1D3-4B64-BD99-7CAF6418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75E06-DF22-4008-8E8D-E71FADA77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B761E-0D8B-49BE-B8AD-79CA87DF3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52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1AA94-A202-4AF2-9FA1-2B20D99F7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07E055-7D35-4841-9CCD-20CADBE70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ACBC8-82C5-4DA1-A467-83BA3059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26803-5642-4F6C-A76B-521E2B037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378F2-8E67-4F06-A5B0-8A8F53DC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320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1BC820-7484-40A7-BE9D-A9D7D40D2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387B9D-6A05-468C-80F6-4CCEB27BC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553D4-846D-4EC9-9B1F-62F4966ED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3B5F5-98CD-4404-ABE2-BF8C1B56C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B2FA3-C461-4962-B7A4-6AAB8AE6E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83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A76FB-3856-4176-96D9-14A36A132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85ACF-EA0E-4FDE-9319-2F34FFA9F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B7B03-AF96-4EF2-9B51-7B9BD019C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11B46-6613-47FD-8F30-B035B65B4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78A02-33C0-4B2E-B0DC-EDAFF3FE7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3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45782-28D1-4216-945D-E2D7152D8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36781-8BF1-49C7-B964-9DFF38A18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05951-5DDE-4F1C-AE18-08C18A971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0C82B-5455-4AD4-9FB8-E5034BEEB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A4509-9498-4455-AEDA-B0CC6048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51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5DB21-CE73-42E2-B62A-4E2A20867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78E09-3FE6-416A-BF61-F5F371A8E5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A65E0-DF86-4381-8724-829496503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CC42B-2756-4200-BFB2-F5887CD13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8E90F3-2117-4087-B496-27B5C8A1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172DA8-BC83-410F-B4FE-97F6443A0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38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1DC2-8FF1-4FF5-A606-12C8557CB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A72E04-3056-45A7-A75E-E0F00E514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23BDB-3302-4483-BB0F-188A1F20E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57FDE3-19A1-47FD-8FEB-C85EFCD0B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5A265D-B6A6-4154-9CBE-68F852D828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1DA5F9-2793-4B6C-9D99-65CACA6C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C2D583-8A0D-4559-A738-AE20C5C34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A48376-10E5-42DF-BA51-7FBB9EAD1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94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BD8F-F5CD-4BAE-A0CF-1CDC0E317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0F1C9-5FC6-4E2C-817D-2140B02E9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E66C04-BA6C-4C2A-9A07-E03B617D6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381E4F-869C-4D9E-90E5-BF3073F3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52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6AEC20-45FF-4271-937A-C7969FDD5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D7E24A-3F65-4DE9-A29B-25B1C5787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4FEB7-9D64-4E92-9B0C-50D636DD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5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E1959-BFA9-46E1-BCC2-42270D943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CE9A7-1E3B-427A-864E-DC02114DF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9F184-5D36-4298-9E30-8288F6E4B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E10FC-D08F-4B8F-ADE7-D60268DA8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3BEB33-0D68-41D1-9BAF-47589278E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85572-E0F4-48B8-B329-08C054147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532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2219B-B03B-4329-86EF-C6C68496C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5AB27D-38B5-466F-B377-29AA4772A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0C54F2-864B-403C-B9D0-AB3FE638A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2873D-C46C-419A-90A7-257E4B502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C1-447E-45F8-8CB8-1E2D052DBBB9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F184E0-106E-4ED2-A839-D5BCE0C5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35187F-57F8-4881-BEFB-E8DCE368A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05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0F9C14-6BDE-4DE8-9159-96A42C7D1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6F5D1-5FD7-4C82-8DB3-D3DD9AD49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8FE39-2750-4A24-AB3B-C4766BE641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9AAC1-447E-45F8-8CB8-1E2D052DBBB9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5CF34-4B5B-44D1-BCE9-A1D9C06F7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5D4D-1671-445F-B063-C12E4E5B64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C35B1-EC06-4FCD-9E3B-1A1B64987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22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2D1C7-4768-443F-9AD4-9190661689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Welcome to Year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8D99F2-3FB5-4C55-8CB8-4CB099700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3489" y="3782219"/>
            <a:ext cx="113347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237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1" y="4195365"/>
            <a:ext cx="1857996" cy="219032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6F1CB30-A1FB-47FC-A6A2-FD59128FB664}"/>
              </a:ext>
            </a:extLst>
          </p:cNvPr>
          <p:cNvSpPr/>
          <p:nvPr/>
        </p:nvSpPr>
        <p:spPr>
          <a:xfrm>
            <a:off x="314326" y="260931"/>
            <a:ext cx="973012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u="sng" dirty="0">
                <a:latin typeface="SassoonPrimaryInfant" pitchFamily="2" charset="0"/>
              </a:rPr>
              <a:t>Library/Contact us  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>
                <a:latin typeface="SassoonPrimaryInfant" pitchFamily="2" charset="0"/>
              </a:rPr>
              <a:t>Thursday </a:t>
            </a:r>
            <a:r>
              <a:rPr lang="en-GB" sz="3200" dirty="0">
                <a:latin typeface="SassoonPrimaryInfant" pitchFamily="2" charset="0"/>
              </a:rPr>
              <a:t>will be our library day, </a:t>
            </a:r>
          </a:p>
          <a:p>
            <a:r>
              <a:rPr lang="en-GB" sz="3200" dirty="0">
                <a:latin typeface="SassoonPrimaryInfant" pitchFamily="2" charset="0"/>
              </a:rPr>
              <a:t>   so please remember books </a:t>
            </a:r>
          </a:p>
          <a:p>
            <a:r>
              <a:rPr lang="en-GB" sz="3200" dirty="0">
                <a:latin typeface="SassoonPrimaryInfant" pitchFamily="2" charset="0"/>
              </a:rPr>
              <a:t>   your child  may want to change.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I am always happy to speak to </a:t>
            </a:r>
          </a:p>
          <a:p>
            <a:r>
              <a:rPr lang="en-GB" sz="3200" dirty="0">
                <a:latin typeface="SassoonPrimaryInfant" pitchFamily="2" charset="0"/>
              </a:rPr>
              <a:t>you and talk through any concerns or </a:t>
            </a:r>
          </a:p>
          <a:p>
            <a:r>
              <a:rPr lang="en-GB" sz="3200" dirty="0">
                <a:latin typeface="SassoonPrimaryInfant" pitchFamily="2" charset="0"/>
              </a:rPr>
              <a:t>queries no matter how big or small.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deers@jordans.bucks.sch.uk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250B49-C01F-4898-A92C-F73CE82F2E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9842" y="333062"/>
            <a:ext cx="5357918" cy="386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25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74E24A-EB81-4F1C-AD19-EF47DE80E9BA}"/>
              </a:ext>
            </a:extLst>
          </p:cNvPr>
          <p:cNvSpPr txBox="1"/>
          <p:nvPr/>
        </p:nvSpPr>
        <p:spPr>
          <a:xfrm>
            <a:off x="1669773" y="2266121"/>
            <a:ext cx="5486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Drop off and Pick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Deer Class timetable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Reading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Homework/Spelling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Maths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Library/Contact 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A0E47E-502E-47E6-95EE-2825B3D4DD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2307" y="3141647"/>
            <a:ext cx="1941857" cy="22192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0B24A85-4260-46DB-AB7C-8525E7898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5173" y="714326"/>
            <a:ext cx="5460233" cy="1238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255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1" y="4195365"/>
            <a:ext cx="1857996" cy="21903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05941A-54AB-4D13-9EDB-0467EEED2693}"/>
              </a:ext>
            </a:extLst>
          </p:cNvPr>
          <p:cNvSpPr txBox="1"/>
          <p:nvPr/>
        </p:nvSpPr>
        <p:spPr>
          <a:xfrm>
            <a:off x="728870" y="1404731"/>
            <a:ext cx="8358442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u="sng" dirty="0">
                <a:latin typeface="SassoonPrimaryInfant" pitchFamily="2" charset="0"/>
              </a:rPr>
              <a:t>Drop off and Pick up</a:t>
            </a:r>
          </a:p>
          <a:p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The school gate is open from 8.45</a:t>
            </a:r>
          </a:p>
          <a:p>
            <a:r>
              <a:rPr lang="en-GB" sz="3600" dirty="0">
                <a:latin typeface="SassoonPrimaryInfant" pitchFamily="2" charset="0"/>
              </a:rPr>
              <a:t>  and will shut at 9.00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Pick up is from the classroom door at 3pm</a:t>
            </a:r>
          </a:p>
          <a:p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AF27B7-AB8D-47F7-A0E8-1B2D276929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4433" y="171148"/>
            <a:ext cx="4258336" cy="314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41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0912" y="5587853"/>
            <a:ext cx="1006618" cy="11866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BDA45E2-C512-4F4C-8A39-C04EF50C03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45" y="529408"/>
            <a:ext cx="10715038" cy="565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977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1" y="4195365"/>
            <a:ext cx="1857996" cy="219032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CAE2949-0834-43C0-8BEB-0D97A4F13A97}"/>
              </a:ext>
            </a:extLst>
          </p:cNvPr>
          <p:cNvSpPr txBox="1"/>
          <p:nvPr/>
        </p:nvSpPr>
        <p:spPr>
          <a:xfrm>
            <a:off x="1027042" y="907773"/>
            <a:ext cx="82229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SassoonPrimaryInfant" pitchFamily="2" charset="0"/>
              </a:rPr>
              <a:t>Reading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Read if possible with your child each evening for 15 minutes.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Ask lots of questions to check understanding.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The children will change their own books in the morning.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Reading records – do let us know how they are getting on or send us an email.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7E87F4-655A-4A11-9AAE-38093EC82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4750" y="314175"/>
            <a:ext cx="2486848" cy="259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670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601" y="4195365"/>
            <a:ext cx="1857996" cy="219032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297692-47EE-4C2D-ACA2-0B97233B5C2C}"/>
              </a:ext>
            </a:extLst>
          </p:cNvPr>
          <p:cNvSpPr txBox="1"/>
          <p:nvPr/>
        </p:nvSpPr>
        <p:spPr>
          <a:xfrm>
            <a:off x="247164" y="569841"/>
            <a:ext cx="9506438" cy="4172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>
                <a:latin typeface="SassoonPrimaryInfant" pitchFamily="2" charset="0"/>
              </a:rPr>
              <a:t>Homework/ Spelling</a:t>
            </a:r>
          </a:p>
          <a:p>
            <a:endParaRPr lang="en-GB" sz="3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Spelling words will come home each Monday. </a:t>
            </a:r>
          </a:p>
          <a:p>
            <a:r>
              <a:rPr lang="en-GB" sz="3200" dirty="0">
                <a:latin typeface="SassoonPrimaryInfant" pitchFamily="2" charset="0"/>
              </a:rPr>
              <a:t>   We will review them in school the following Monday.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There will be activities posted on Google classroom</a:t>
            </a:r>
          </a:p>
          <a:p>
            <a:r>
              <a:rPr lang="en-GB" sz="3200" dirty="0">
                <a:latin typeface="SassoonPrimaryInfant" pitchFamily="2" charset="0"/>
              </a:rPr>
              <a:t>    each Friday to support our learning in school.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6DB20E-468D-47CB-9DE4-93D4EA540C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3265" y="0"/>
            <a:ext cx="2041572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946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674" y="4713650"/>
            <a:ext cx="1418347" cy="167203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6A5BAC-0FF9-4CAC-B80A-9D5B35CB9992}"/>
              </a:ext>
            </a:extLst>
          </p:cNvPr>
          <p:cNvSpPr txBox="1"/>
          <p:nvPr/>
        </p:nvSpPr>
        <p:spPr>
          <a:xfrm>
            <a:off x="375038" y="472315"/>
            <a:ext cx="10413235" cy="606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u="sng" dirty="0">
                <a:latin typeface="SassoonPrimaryInfant" pitchFamily="2" charset="0"/>
              </a:rPr>
              <a:t>Maths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Will be taught in the same way as Year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At the beginning of topics you will be sent a maths </a:t>
            </a:r>
          </a:p>
          <a:p>
            <a:r>
              <a:rPr lang="en-GB" sz="3200" dirty="0">
                <a:latin typeface="SassoonPrimaryInfant" pitchFamily="2" charset="0"/>
              </a:rPr>
              <a:t>   newsletter on Google Classroom</a:t>
            </a:r>
          </a:p>
          <a:p>
            <a:r>
              <a:rPr lang="en-GB" sz="3200" dirty="0">
                <a:latin typeface="SassoonPrimaryInfant" pitchFamily="2" charset="0"/>
              </a:rPr>
              <a:t>   (these will be on the website too)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Any additional practise of number bonds, doubling, halving </a:t>
            </a:r>
          </a:p>
          <a:p>
            <a:r>
              <a:rPr lang="en-GB" sz="3200" dirty="0">
                <a:latin typeface="SassoonPrimaryInfant" pitchFamily="2" charset="0"/>
              </a:rPr>
              <a:t>   and counting in 2s, 5s and 10s from any number</a:t>
            </a:r>
          </a:p>
          <a:p>
            <a:r>
              <a:rPr lang="en-GB" sz="3200" dirty="0">
                <a:latin typeface="SassoonPrimaryInfant" pitchFamily="2" charset="0"/>
              </a:rPr>
              <a:t> would be great!</a:t>
            </a:r>
          </a:p>
          <a:p>
            <a:endParaRPr lang="en-GB" sz="32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assoonPrimaryInfant" pitchFamily="2" charset="0"/>
              </a:rPr>
              <a:t>Our first topic is ‘place value’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80F95F-5E3A-4302-B8EA-F4ADE60DFA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7313" y="472315"/>
            <a:ext cx="1600423" cy="204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999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715CC9-ACCB-4529-9F00-72404459C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9060" y="4667680"/>
            <a:ext cx="1857996" cy="21903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E1A3C8-AF60-467E-8DB3-F47EB1464ABD}"/>
              </a:ext>
            </a:extLst>
          </p:cNvPr>
          <p:cNvSpPr txBox="1"/>
          <p:nvPr/>
        </p:nvSpPr>
        <p:spPr>
          <a:xfrm>
            <a:off x="311707" y="179330"/>
            <a:ext cx="1074908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>
                <a:latin typeface="SassoonPrimaryInfant" pitchFamily="2" charset="0"/>
              </a:rPr>
              <a:t>PE/Uniform</a:t>
            </a:r>
          </a:p>
          <a:p>
            <a:endParaRPr lang="en-GB" sz="3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On a Tuesday and Friday</a:t>
            </a:r>
          </a:p>
          <a:p>
            <a:r>
              <a:rPr lang="en-GB" sz="3600" dirty="0">
                <a:latin typeface="SassoonPrimaryInfant" pitchFamily="2" charset="0"/>
              </a:rPr>
              <a:t> (this term we have forest school </a:t>
            </a:r>
          </a:p>
          <a:p>
            <a:r>
              <a:rPr lang="en-GB" sz="3600" dirty="0">
                <a:latin typeface="SassoonPrimaryInfant" pitchFamily="2" charset="0"/>
              </a:rPr>
              <a:t>   as our Tuesday physical activity session)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Friday lessons are taught by specialist PE teachers</a:t>
            </a:r>
          </a:p>
          <a:p>
            <a:endParaRPr lang="en-GB" sz="3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Please name all uniform including water bottles.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SassoonPrimaryInfant" pitchFamily="2" charset="0"/>
              </a:rPr>
              <a:t>P.E. bags should stay in school for half a term. We will send them home for washing in the holidays.</a:t>
            </a:r>
          </a:p>
          <a:p>
            <a:endParaRPr lang="en-GB" sz="3600" dirty="0">
              <a:latin typeface="SassoonPrimaryInfant" pitchFamily="2" charset="0"/>
            </a:endParaRPr>
          </a:p>
          <a:p>
            <a:endParaRPr lang="en-GB" dirty="0"/>
          </a:p>
        </p:txBody>
      </p:sp>
      <p:pic>
        <p:nvPicPr>
          <p:cNvPr id="1026" name="Picture 2" descr="1,200+ Yellow Wellies Illustrations, Royalty-Free Vector ...">
            <a:extLst>
              <a:ext uri="{FF2B5EF4-FFF2-40B4-BE49-F238E27FC236}">
                <a16:creationId xmlns:a16="http://schemas.microsoft.com/office/drawing/2014/main" id="{B069726A-9EFE-4899-94DF-DE10B19E1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1" y="1712516"/>
            <a:ext cx="2273788" cy="190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E Kits |">
            <a:extLst>
              <a:ext uri="{FF2B5EF4-FFF2-40B4-BE49-F238E27FC236}">
                <a16:creationId xmlns:a16="http://schemas.microsoft.com/office/drawing/2014/main" id="{10AB8921-B31D-426B-AA63-3DFBD630C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674" y="37592"/>
            <a:ext cx="2603187" cy="225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165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7314DB4-E4A1-4BA0-AD57-41A9E2D4F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244" y="447365"/>
            <a:ext cx="8471511" cy="618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321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331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SassoonPrimaryInfant</vt:lpstr>
      <vt:lpstr>Office Theme</vt:lpstr>
      <vt:lpstr>Welcome to Year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2</dc:title>
  <dc:creator>SCzekalowska</dc:creator>
  <cp:lastModifiedBy>Mandi Goddard</cp:lastModifiedBy>
  <cp:revision>16</cp:revision>
  <dcterms:created xsi:type="dcterms:W3CDTF">2021-09-03T08:18:18Z</dcterms:created>
  <dcterms:modified xsi:type="dcterms:W3CDTF">2024-09-11T08:41:09Z</dcterms:modified>
</cp:coreProperties>
</file>